
<file path=[Content_Types].xml><?xml version="1.0" encoding="utf-8"?>
<Types xmlns="http://schemas.openxmlformats.org/package/2006/content-types">
  <Default Extension="xml" ContentType="application/xml"/>
  <Default Extension="mp3" ContentType="audi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9" r:id="rId17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5" d="100"/>
          <a:sy n="55" d="100"/>
        </p:scale>
        <p:origin x="-262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8765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2582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6488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708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5884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8534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5208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3954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9695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229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4010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4C81F-92EE-4546-BFBF-366D28FF90B8}" type="datetimeFigureOut">
              <a:rPr kumimoji="1" lang="zh-CN" altLang="en-US" smtClean="0"/>
              <a:t>16-4-6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417BD-3E52-4543-9D44-4E420AA0C11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4845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75" y="299227"/>
            <a:ext cx="9145375" cy="622899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78896" y="299227"/>
            <a:ext cx="7772400" cy="1470025"/>
          </a:xfrm>
        </p:spPr>
        <p:txBody>
          <a:bodyPr>
            <a:normAutofit/>
          </a:bodyPr>
          <a:lstStyle/>
          <a:p>
            <a:r>
              <a:rPr kumimoji="1" lang="zh-CN" altLang="en-US" sz="6000" dirty="0" smtClean="0">
                <a:solidFill>
                  <a:schemeClr val="bg1"/>
                </a:solidFill>
              </a:rPr>
              <a:t>眼光</a:t>
            </a:r>
            <a:endParaRPr kumimoji="1" lang="zh-CN" alt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614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9146" y="415266"/>
            <a:ext cx="7261008" cy="422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/>
              <a:t>不管天有多黑</a:t>
            </a:r>
          </a:p>
          <a:p>
            <a:pPr marL="0" indent="0">
              <a:buNone/>
            </a:pPr>
            <a:r>
              <a:rPr lang="zh-CN" altLang="zh-CN" sz="5400" dirty="0"/>
              <a:t>星星还在夜里闪亮</a:t>
            </a:r>
          </a:p>
          <a:p>
            <a:pPr marL="0" indent="0">
              <a:buNone/>
            </a:pPr>
            <a:r>
              <a:rPr lang="zh-CN" altLang="zh-CN" sz="5400" dirty="0"/>
              <a:t>不管夜有多长</a:t>
            </a:r>
          </a:p>
          <a:p>
            <a:pPr marL="0" indent="0">
              <a:buNone/>
            </a:pPr>
            <a:r>
              <a:rPr lang="zh-CN" altLang="zh-CN" sz="5400" dirty="0" smtClean="0"/>
              <a:t>黎明</a:t>
            </a:r>
            <a:r>
              <a:rPr lang="zh-CN" altLang="en-US" sz="5400" dirty="0" smtClean="0"/>
              <a:t>早已在</a:t>
            </a:r>
            <a:r>
              <a:rPr lang="zh-CN" altLang="zh-CN" sz="5400" dirty="0" smtClean="0"/>
              <a:t>那</a:t>
            </a:r>
            <a:r>
              <a:rPr lang="zh-CN" altLang="en-US" sz="5400" dirty="0" smtClean="0"/>
              <a:t>头</a:t>
            </a:r>
            <a:r>
              <a:rPr lang="zh-CN" altLang="zh-CN" sz="5400" dirty="0" smtClean="0"/>
              <a:t>盼</a:t>
            </a:r>
            <a:r>
              <a:rPr lang="zh-CN" altLang="zh-CN" sz="5400" dirty="0"/>
              <a:t>望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006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1801" y="12417"/>
            <a:ext cx="8482243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zh-CN" sz="5400" dirty="0"/>
              <a:t>不管山有多高</a:t>
            </a:r>
          </a:p>
          <a:p>
            <a:pPr marL="0" indent="0">
              <a:buNone/>
            </a:pPr>
            <a:r>
              <a:rPr lang="zh-CN" altLang="zh-CN" sz="5400" dirty="0"/>
              <a:t>信心的歌把它踏在脚下</a:t>
            </a:r>
          </a:p>
          <a:p>
            <a:pPr marL="0" indent="0">
              <a:buNone/>
            </a:pPr>
            <a:r>
              <a:rPr lang="zh-CN" altLang="zh-CN" sz="5400" dirty="0"/>
              <a:t>不管路有多远</a:t>
            </a:r>
          </a:p>
          <a:p>
            <a:pPr marL="0" indent="0">
              <a:buNone/>
            </a:pPr>
            <a:r>
              <a:rPr lang="zh-CN" altLang="zh-CN" sz="5400" dirty="0"/>
              <a:t>心中有爱仍然可以走到云端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62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0474" y="329974"/>
            <a:ext cx="8018174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/>
              <a:t>谁能跨过艰难</a:t>
            </a:r>
          </a:p>
          <a:p>
            <a:pPr marL="0" indent="0">
              <a:buNone/>
            </a:pPr>
            <a:r>
              <a:rPr lang="zh-CN" altLang="zh-CN" sz="5400" dirty="0"/>
              <a:t>谁能飞越沮丧</a:t>
            </a:r>
          </a:p>
          <a:p>
            <a:pPr marL="0" indent="0">
              <a:buNone/>
            </a:pPr>
            <a:r>
              <a:rPr lang="zh-CN" altLang="zh-CN" sz="5400" dirty="0"/>
              <a:t>谁能看见前面有梦可想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848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0474" y="342392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 smtClean="0"/>
              <a:t>上帝的心看见希望</a:t>
            </a:r>
            <a:endParaRPr lang="en-US" altLang="zh-CN" sz="5400" dirty="0" smtClean="0"/>
          </a:p>
          <a:p>
            <a:pPr marL="0" indent="0">
              <a:buNone/>
            </a:pPr>
            <a:r>
              <a:rPr lang="zh-CN" altLang="zh-CN" sz="5400" dirty="0" smtClean="0"/>
              <a:t>你</a:t>
            </a:r>
            <a:r>
              <a:rPr lang="zh-CN" altLang="zh-CN" sz="5400" dirty="0"/>
              <a:t>的心里要有眼光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24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0474" y="329974"/>
            <a:ext cx="8018174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/>
              <a:t>谁能跨过艰难</a:t>
            </a:r>
          </a:p>
          <a:p>
            <a:pPr marL="0" indent="0">
              <a:buNone/>
            </a:pPr>
            <a:r>
              <a:rPr lang="zh-CN" altLang="zh-CN" sz="5400" dirty="0"/>
              <a:t>谁能飞越沮丧</a:t>
            </a:r>
          </a:p>
          <a:p>
            <a:pPr marL="0" indent="0">
              <a:buNone/>
            </a:pPr>
            <a:r>
              <a:rPr lang="zh-CN" altLang="zh-CN" sz="5400" dirty="0"/>
              <a:t>谁能看见前面有梦可想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495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0474" y="342392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 smtClean="0"/>
              <a:t>上帝的心看见希望</a:t>
            </a:r>
            <a:endParaRPr lang="en-US" altLang="zh-CN" sz="5400" dirty="0" smtClean="0"/>
          </a:p>
          <a:p>
            <a:pPr marL="0" indent="0">
              <a:buNone/>
            </a:pPr>
            <a:r>
              <a:rPr lang="zh-CN" altLang="zh-CN" sz="5400" dirty="0" smtClean="0"/>
              <a:t>你</a:t>
            </a:r>
            <a:r>
              <a:rPr lang="zh-CN" altLang="zh-CN" sz="5400" dirty="0"/>
              <a:t>的心里要有眼光</a:t>
            </a:r>
          </a:p>
          <a:p>
            <a:pPr marL="0" indent="0">
              <a:buNone/>
            </a:pPr>
            <a:r>
              <a:rPr lang="zh-CN" altLang="en-US" sz="5400" dirty="0" smtClean="0"/>
              <a:t>哦</a:t>
            </a:r>
            <a:r>
              <a:rPr lang="en-US" altLang="zh-CN" sz="5400" dirty="0" smtClean="0"/>
              <a:t> </a:t>
            </a:r>
            <a:r>
              <a:rPr lang="zh-CN" altLang="zh-CN" sz="5400" dirty="0" smtClean="0"/>
              <a:t>你的心里要有眼光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7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0474" y="342392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 smtClean="0"/>
              <a:t>上帝的心看见希望</a:t>
            </a:r>
            <a:endParaRPr lang="en-US" altLang="zh-CN" sz="5400" dirty="0" smtClean="0"/>
          </a:p>
          <a:p>
            <a:pPr marL="0" indent="0">
              <a:buNone/>
            </a:pPr>
            <a:r>
              <a:rPr lang="zh-CN" altLang="zh-CN" sz="5400" dirty="0" smtClean="0"/>
              <a:t>你</a:t>
            </a:r>
            <a:r>
              <a:rPr lang="zh-CN" altLang="zh-CN" sz="5400" dirty="0"/>
              <a:t>的心里要有眼光</a:t>
            </a:r>
          </a:p>
          <a:p>
            <a:pPr marL="0" indent="0">
              <a:buNone/>
            </a:pPr>
            <a:r>
              <a:rPr lang="zh-CN" altLang="en-US" sz="5400" dirty="0" smtClean="0"/>
              <a:t>哦</a:t>
            </a:r>
            <a:r>
              <a:rPr lang="en-US" altLang="zh-CN" sz="5400" dirty="0" smtClean="0"/>
              <a:t> </a:t>
            </a:r>
            <a:r>
              <a:rPr lang="zh-CN" altLang="zh-CN" sz="5400" dirty="0" smtClean="0"/>
              <a:t>你的心里要有眼光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586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9146" y="415266"/>
            <a:ext cx="7261008" cy="42259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/>
              <a:t>不管天有多黑</a:t>
            </a:r>
          </a:p>
          <a:p>
            <a:pPr marL="0" indent="0">
              <a:buNone/>
            </a:pPr>
            <a:r>
              <a:rPr lang="zh-CN" altLang="zh-CN" sz="5400" dirty="0"/>
              <a:t>星星还在夜里闪亮</a:t>
            </a:r>
          </a:p>
          <a:p>
            <a:pPr marL="0" indent="0">
              <a:buNone/>
            </a:pPr>
            <a:r>
              <a:rPr lang="zh-CN" altLang="zh-CN" sz="5400" dirty="0"/>
              <a:t>不管夜有多长</a:t>
            </a:r>
          </a:p>
          <a:p>
            <a:pPr marL="0" indent="0">
              <a:buNone/>
            </a:pPr>
            <a:r>
              <a:rPr lang="zh-CN" altLang="zh-CN" sz="5400" dirty="0" smtClean="0"/>
              <a:t>黎明</a:t>
            </a:r>
            <a:r>
              <a:rPr lang="zh-CN" altLang="en-US" sz="5400" dirty="0" smtClean="0"/>
              <a:t>早已在</a:t>
            </a:r>
            <a:r>
              <a:rPr lang="zh-CN" altLang="zh-CN" sz="5400" dirty="0" smtClean="0"/>
              <a:t>那</a:t>
            </a:r>
            <a:r>
              <a:rPr lang="zh-CN" altLang="en-US" sz="5400" dirty="0" smtClean="0"/>
              <a:t>头</a:t>
            </a:r>
            <a:r>
              <a:rPr lang="zh-CN" altLang="zh-CN" sz="5400" dirty="0" smtClean="0"/>
              <a:t>盼</a:t>
            </a:r>
            <a:r>
              <a:rPr lang="zh-CN" altLang="zh-CN" sz="5400" dirty="0"/>
              <a:t>望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  <p:pic>
        <p:nvPicPr>
          <p:cNvPr id="2" name="眼光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59200" y="503758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36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 numSld="16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1801" y="12417"/>
            <a:ext cx="8482243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zh-CN" sz="5400" dirty="0"/>
              <a:t>不管山有多高</a:t>
            </a:r>
          </a:p>
          <a:p>
            <a:pPr marL="0" indent="0">
              <a:buNone/>
            </a:pPr>
            <a:r>
              <a:rPr lang="zh-CN" altLang="zh-CN" sz="5400" dirty="0"/>
              <a:t>信心的歌把它踏在脚下</a:t>
            </a:r>
          </a:p>
          <a:p>
            <a:pPr marL="0" indent="0">
              <a:buNone/>
            </a:pPr>
            <a:r>
              <a:rPr lang="zh-CN" altLang="zh-CN" sz="5400" dirty="0"/>
              <a:t>不管路有多远</a:t>
            </a:r>
          </a:p>
          <a:p>
            <a:pPr marL="0" indent="0">
              <a:buNone/>
            </a:pPr>
            <a:r>
              <a:rPr lang="zh-CN" altLang="zh-CN" sz="5400" dirty="0"/>
              <a:t>心中有爱仍然可以走到云端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921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173" y="26911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/>
              <a:t>不管天有多黑</a:t>
            </a:r>
          </a:p>
          <a:p>
            <a:pPr marL="0" indent="0">
              <a:buNone/>
            </a:pPr>
            <a:r>
              <a:rPr lang="zh-CN" altLang="zh-CN" sz="5400" dirty="0"/>
              <a:t>星星还在夜里闪亮</a:t>
            </a:r>
          </a:p>
          <a:p>
            <a:pPr marL="0" indent="0">
              <a:buNone/>
            </a:pPr>
            <a:r>
              <a:rPr lang="zh-CN" altLang="zh-CN" sz="5400" dirty="0"/>
              <a:t>不管夜有多长</a:t>
            </a:r>
          </a:p>
          <a:p>
            <a:pPr marL="0" indent="0">
              <a:buNone/>
            </a:pPr>
            <a:r>
              <a:rPr lang="zh-CN" altLang="zh-CN" sz="5400" dirty="0" smtClean="0"/>
              <a:t>黎明早已在那</a:t>
            </a:r>
            <a:r>
              <a:rPr lang="zh-CN" altLang="en-US" sz="5400" dirty="0" smtClean="0"/>
              <a:t>头</a:t>
            </a:r>
            <a:r>
              <a:rPr lang="zh-CN" altLang="zh-CN" sz="5400" dirty="0" smtClean="0"/>
              <a:t>盼</a:t>
            </a:r>
            <a:r>
              <a:rPr lang="zh-CN" altLang="zh-CN" sz="5400" dirty="0"/>
              <a:t>望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6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4247" y="427684"/>
            <a:ext cx="8719621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/>
              <a:t>不管山有多高</a:t>
            </a:r>
          </a:p>
          <a:p>
            <a:pPr marL="0" indent="0">
              <a:buNone/>
            </a:pPr>
            <a:r>
              <a:rPr lang="zh-CN" altLang="zh-CN" sz="5400" dirty="0"/>
              <a:t>信心的歌把它踏在脚下</a:t>
            </a:r>
          </a:p>
          <a:p>
            <a:pPr marL="0" indent="0">
              <a:buNone/>
            </a:pPr>
            <a:r>
              <a:rPr lang="zh-CN" altLang="zh-CN" sz="5400" dirty="0"/>
              <a:t>不管路有多远</a:t>
            </a:r>
          </a:p>
          <a:p>
            <a:pPr marL="0" indent="0">
              <a:buNone/>
            </a:pPr>
            <a:r>
              <a:rPr lang="zh-CN" altLang="zh-CN" sz="5400" dirty="0"/>
              <a:t>心中有爱仍然可以走到云端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942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0474" y="329974"/>
            <a:ext cx="8018174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/>
              <a:t>谁能跨过艰难</a:t>
            </a:r>
          </a:p>
          <a:p>
            <a:pPr marL="0" indent="0">
              <a:buNone/>
            </a:pPr>
            <a:r>
              <a:rPr lang="zh-CN" altLang="zh-CN" sz="5400" dirty="0"/>
              <a:t>谁能飞越沮丧</a:t>
            </a:r>
          </a:p>
          <a:p>
            <a:pPr marL="0" indent="0">
              <a:buNone/>
            </a:pPr>
            <a:r>
              <a:rPr lang="zh-CN" altLang="zh-CN" sz="5400" dirty="0"/>
              <a:t>谁能看见前面有梦可想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49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0474" y="342392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 smtClean="0"/>
              <a:t>上帝的心看见希望</a:t>
            </a:r>
            <a:endParaRPr lang="en-US" altLang="zh-CN" sz="5400" dirty="0" smtClean="0"/>
          </a:p>
          <a:p>
            <a:pPr marL="0" indent="0">
              <a:buNone/>
            </a:pPr>
            <a:r>
              <a:rPr lang="zh-CN" altLang="zh-CN" sz="5400" dirty="0" smtClean="0"/>
              <a:t>你</a:t>
            </a:r>
            <a:r>
              <a:rPr lang="zh-CN" altLang="zh-CN" sz="5400" dirty="0"/>
              <a:t>的心里要有</a:t>
            </a:r>
            <a:r>
              <a:rPr lang="zh-CN" altLang="zh-CN" sz="5400" dirty="0" smtClean="0"/>
              <a:t>眼光</a:t>
            </a:r>
            <a:endParaRPr lang="zh-CN" altLang="zh-CN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3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0474" y="329974"/>
            <a:ext cx="8018174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/>
              <a:t>谁能跨过艰难</a:t>
            </a:r>
          </a:p>
          <a:p>
            <a:pPr marL="0" indent="0">
              <a:buNone/>
            </a:pPr>
            <a:r>
              <a:rPr lang="zh-CN" altLang="zh-CN" sz="5400" dirty="0"/>
              <a:t>谁能飞越沮丧</a:t>
            </a:r>
          </a:p>
          <a:p>
            <a:pPr marL="0" indent="0">
              <a:buNone/>
            </a:pPr>
            <a:r>
              <a:rPr lang="zh-CN" altLang="zh-CN" sz="5400" dirty="0"/>
              <a:t>谁能看见前面有梦可想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81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0474" y="342392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5400" dirty="0" smtClean="0"/>
              <a:t>上帝的心看见希望</a:t>
            </a:r>
            <a:endParaRPr lang="en-US" altLang="zh-CN" sz="5400" dirty="0" smtClean="0"/>
          </a:p>
          <a:p>
            <a:pPr marL="0" indent="0">
              <a:buNone/>
            </a:pPr>
            <a:r>
              <a:rPr lang="zh-CN" altLang="zh-CN" sz="5400" dirty="0" smtClean="0"/>
              <a:t>你</a:t>
            </a:r>
            <a:r>
              <a:rPr lang="zh-CN" altLang="zh-CN" sz="5400" dirty="0"/>
              <a:t>的心里要有眼光</a:t>
            </a:r>
          </a:p>
          <a:p>
            <a:pPr marL="0" indent="0">
              <a:buNone/>
            </a:pPr>
            <a:r>
              <a:rPr lang="zh-CN" altLang="en-US" sz="5400" dirty="0" smtClean="0"/>
              <a:t>哦</a:t>
            </a:r>
            <a:r>
              <a:rPr lang="en-US" altLang="zh-CN" sz="5400" dirty="0" smtClean="0"/>
              <a:t> </a:t>
            </a:r>
            <a:r>
              <a:rPr lang="zh-CN" altLang="zh-CN" sz="5400" dirty="0" smtClean="0"/>
              <a:t>你的心里要有眼光</a:t>
            </a:r>
          </a:p>
          <a:p>
            <a:pPr marL="0" indent="0">
              <a:buNone/>
            </a:pPr>
            <a:endParaRPr kumimoji="1"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301" y="5037585"/>
            <a:ext cx="2915699" cy="182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269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118</Words>
  <Application>Microsoft Macintosh PowerPoint</Application>
  <PresentationFormat>全屏显示(4:3)</PresentationFormat>
  <Paragraphs>50</Paragraphs>
  <Slides>16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Office 主题</vt:lpstr>
      <vt:lpstr>眼光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眼光</dc:title>
  <dc:creator>Apple</dc:creator>
  <cp:lastModifiedBy>Apple</cp:lastModifiedBy>
  <cp:revision>9</cp:revision>
  <dcterms:created xsi:type="dcterms:W3CDTF">2016-03-07T10:53:59Z</dcterms:created>
  <dcterms:modified xsi:type="dcterms:W3CDTF">2016-04-06T13:11:20Z</dcterms:modified>
</cp:coreProperties>
</file>

<file path=docProps/thumbnail.jpeg>
</file>